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B8A2D-F6FD-404E-AE6D-AA3E5CE39AE0}" v="3" dt="2023-06-06T12:50:0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1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0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3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2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31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7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63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8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41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2.pn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03315" y="1366103"/>
            <a:ext cx="4158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Hygiëne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Waarom?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2" y="1339296"/>
            <a:ext cx="7160573" cy="4770732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FB68695-B5DD-0343-2872-E68040C02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633" y="361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4680"/>
            <a:ext cx="6706964" cy="590705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66846" y="893774"/>
            <a:ext cx="4186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Hoe voorkomen wij vervuiling? Door: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Persoonlijke hygiëne</a:t>
            </a:r>
          </a:p>
          <a:p>
            <a:r>
              <a:rPr lang="nl-NL" dirty="0"/>
              <a:t>= mijzelf schoonhouden</a:t>
            </a:r>
          </a:p>
          <a:p>
            <a:endParaRPr lang="nl-NL" sz="2800" dirty="0"/>
          </a:p>
          <a:p>
            <a:r>
              <a:rPr lang="nl-NL" sz="2800" dirty="0"/>
              <a:t>Bedrijfshygiëne</a:t>
            </a:r>
          </a:p>
          <a:p>
            <a:r>
              <a:rPr lang="nl-NL" dirty="0"/>
              <a:t>= materialen en middelen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541D89B-EFFC-441E-7665-202C4CE02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236" y="2309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6"/>
    </mc:Choice>
    <mc:Fallback xmlns="">
      <p:transition spd="slow" advTm="19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10773" y="1235176"/>
            <a:ext cx="612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Zichtbaar vuil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76" y="1828446"/>
            <a:ext cx="3864428" cy="38644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3" y="1793421"/>
            <a:ext cx="4361543" cy="32711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flipH="1">
            <a:off x="6363361" y="1270201"/>
            <a:ext cx="568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Onzichtbaar vuil: Micro-organismen</a:t>
            </a:r>
          </a:p>
        </p:txBody>
      </p:sp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0C55566-D7B7-BF0E-92D4-E27DBF7E4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284" y="280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2"/>
    </mc:Choice>
    <mc:Fallback xmlns="">
      <p:transition spd="slow" advTm="32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74BDF-1E5C-1ACD-879A-1D17294D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98" y="365126"/>
            <a:ext cx="7478949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Micro-organismen in de huid</a:t>
            </a:r>
          </a:p>
        </p:txBody>
      </p:sp>
      <p:pic>
        <p:nvPicPr>
          <p:cNvPr id="3" name="Picture 2" descr="Pictogram bordje Handen wassen verplicht | Ø 200 mm">
            <a:extLst>
              <a:ext uri="{FF2B5EF4-FFF2-40B4-BE49-F238E27FC236}">
                <a16:creationId xmlns:a16="http://schemas.microsoft.com/office/drawing/2014/main" id="{16682592-1567-EB46-430A-E9D1A80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6" y="1438214"/>
            <a:ext cx="5054660" cy="50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D3C4C0A-913E-25F5-A4A6-7D3DB0FAE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209" y="329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72"/>
    </mc:Choice>
    <mc:Fallback xmlns="">
      <p:transition spd="slow" advTm="45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477376" y="401662"/>
            <a:ext cx="3091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Hoe?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25" y="1464129"/>
            <a:ext cx="2381250" cy="22574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59" y="1543830"/>
            <a:ext cx="4007263" cy="2257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93" y="4265158"/>
            <a:ext cx="2857500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8" y="4009887"/>
            <a:ext cx="1823822" cy="25923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" y="3127726"/>
            <a:ext cx="2217502" cy="33158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02" y="4168504"/>
            <a:ext cx="3412673" cy="2275115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4648796-5482-953A-16B1-A8EA1C180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722" y="243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62"/>
    </mc:Choice>
    <mc:Fallback xmlns="">
      <p:transition spd="slow" advTm="6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459B2-6F17-4CB5-BE76-605697E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ARBO wet</a:t>
            </a:r>
          </a:p>
        </p:txBody>
      </p:sp>
      <p:pic>
        <p:nvPicPr>
          <p:cNvPr id="1026" name="Picture 2" descr="Arbowetgeving (Arbowet) | Arboportaal">
            <a:extLst>
              <a:ext uri="{FF2B5EF4-FFF2-40B4-BE49-F238E27FC236}">
                <a16:creationId xmlns:a16="http://schemas.microsoft.com/office/drawing/2014/main" id="{2D56DA80-5921-E603-CBCE-29E80612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38338"/>
            <a:ext cx="119062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9E04390-7D69-7EC8-2E8D-47928B709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711" y="121443"/>
            <a:ext cx="487363" cy="48736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2238A4-EBDF-386E-6EED-77DE53539804}"/>
              </a:ext>
            </a:extLst>
          </p:cNvPr>
          <p:cNvSpPr txBox="1"/>
          <p:nvPr/>
        </p:nvSpPr>
        <p:spPr>
          <a:xfrm>
            <a:off x="3914274" y="5454315"/>
            <a:ext cx="510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Arbo = </a:t>
            </a:r>
            <a:r>
              <a:rPr lang="nl-NL" sz="2800" dirty="0" err="1"/>
              <a:t>Arbeids</a:t>
            </a:r>
            <a:r>
              <a:rPr lang="nl-NL" sz="2800" dirty="0"/>
              <a:t> Omstandigheden</a:t>
            </a:r>
          </a:p>
        </p:txBody>
      </p:sp>
    </p:spTree>
    <p:extLst>
      <p:ext uri="{BB962C8B-B14F-4D97-AF65-F5344CB8AC3E}">
        <p14:creationId xmlns:p14="http://schemas.microsoft.com/office/powerpoint/2010/main" val="12273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1DC592-0349-4A67-A9D6-69C327FEB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6BC51-7D29-4CA3-8813-9950B33477C1}">
  <ds:schemaRefs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22ef23-ae55-416f-bf35-13fd773054d5"/>
    <ds:schemaRef ds:uri="http://www.w3.org/XML/1998/namespace"/>
    <ds:schemaRef ds:uri="http://purl.org/dc/dcmitype/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C12FEF7A-080D-4AC2-9BAE-35A1CFCE3924}"/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38</Words>
  <Application>Microsoft Office PowerPoint</Application>
  <PresentationFormat>Breedbeeld</PresentationFormat>
  <Paragraphs>18</Paragraphs>
  <Slides>6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Micro-organismen in de huid</vt:lpstr>
      <vt:lpstr>PowerPoint-presentatie</vt:lpstr>
      <vt:lpstr>ARBO wet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14</cp:revision>
  <dcterms:created xsi:type="dcterms:W3CDTF">2017-09-11T12:57:36Z</dcterms:created>
  <dcterms:modified xsi:type="dcterms:W3CDTF">2023-06-06T12:51:58Z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244d6f27-7913-4df3-93a1-a28e4e13494b</vt:lpwstr>
  </property>
  <property fmtid="{D5CDD505-2E9C-101B-9397-08002B2CF9AE}" pid="12" name="xd_Signature">
    <vt:bool>false</vt:bool>
  </property>
</Properties>
</file>